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437" y="273762"/>
            <a:ext cx="4459125" cy="45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437" y="121937"/>
            <a:ext cx="2819125" cy="489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2" y="152400"/>
            <a:ext cx="27217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" y="568237"/>
            <a:ext cx="7986974" cy="40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900" y="152400"/>
            <a:ext cx="699420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069" y="240513"/>
            <a:ext cx="3111857" cy="46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849" y="152400"/>
            <a:ext cx="35866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912" y="152400"/>
            <a:ext cx="37741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400" y="593025"/>
            <a:ext cx="5917200" cy="395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24445" r="34585" t="3836"/>
          <a:stretch/>
        </p:blipFill>
        <p:spPr>
          <a:xfrm>
            <a:off x="2807775" y="245312"/>
            <a:ext cx="3528450" cy="46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837" y="405676"/>
            <a:ext cx="5510325" cy="43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